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94" r:id="rId4"/>
    <p:sldId id="295" r:id="rId5"/>
    <p:sldId id="311" r:id="rId6"/>
    <p:sldId id="305" r:id="rId7"/>
    <p:sldId id="312" r:id="rId8"/>
    <p:sldId id="313" r:id="rId9"/>
    <p:sldId id="314" r:id="rId10"/>
    <p:sldId id="315" r:id="rId11"/>
    <p:sldId id="299" r:id="rId12"/>
    <p:sldId id="27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18T06:01:50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 4092 0,'0'-17'0,"17"17"63,1 0-48,88 0 17,106 17 15,-177-17-1,-18 0-46,1 0 16,70 0 0,-52 0-1,-19 0 1,1 0 46,17 0-62,36 0 16,17 0 15,-53 0-15,-17 0 0</inkml:trace>
  <inkml:trace contextRef="#ctx0" brushRef="#br0" timeOffset="1699.48">1446 6015 0,'18'0'109,"17"17"-93,1-17 0,-1 18-16,18-18 15,-36 0-15,36 35 32,-35-35 46,0 0-47,-1 0 31,19 0-46,-1 0-16,-18 0 16,36 0-16,-17 0 15,34 0-15,18-17 16,1-1 0,-54 18-1,-35-18 1</inkml:trace>
  <inkml:trace contextRef="#ctx0" brushRef="#br0" timeOffset="8834.44">2716 5574 0,'18'0'156,"0"18"-125,17-1-31,36 1 16,17 17-1,-71-35-15,1 0 32</inkml:trace>
  <inkml:trace contextRef="#ctx0" brushRef="#br0" timeOffset="16368.81">2628 5080 0,'18'0'157,"35"0"-142,-36 0-15,54 0 16,-36 0 31,-17 0 15,17 0-46,18 0-16,-18 0 0,18 0 15,-35 0 1,0-18 62,-1 1-78,1-1 31</inkml:trace>
  <inkml:trace contextRef="#ctx0" brushRef="#br0" timeOffset="41479.49">5838 17498 0,'0'17'94,"18"1"-94,0-18 16,17 18-16,0-1 31,18-17-31,53 36 31,-88-19 1,-1-17 14,1 0-30,0 0 0,35 18-1,-18-18 1,-18 0 0,19 0 15,-19 0-16,19 0 1,-19 0 0,19 0 46,-1 0-62,18-18 16,-36 18-1,72 0 1,-36 0 0,-36 0 77,1 0-14,35 0-79,0 0 15,0 0-15,17 0 16,-17 0-16,0 18 15,-35-18 17,-1 0-1,18 0-15,107-18-1,-19 18 1,-17 0-1,-53 0 1,-36-17 62,1 17-78,0 0 31,-1 0 110,19-18-141,17 0 16,-1 18-16,1 0 15,36 0 1,-72 0 93,19 0-109,16 0 16,54-17-16,35-1 16,18 0-1,88 1 1,-212 17-1</inkml:trace>
  <inkml:trace contextRef="#ctx0" brushRef="#br0" timeOffset="67738.45">5838 17586 0,'18'0'125,"35"0"-125,18 0 16,34 0-1,72 0-15,87 0 16,89 18 15,-282-1 32,264-52-16,-318 35-32,19 0 48,105-18-48,-88 18-15,0 0 16,17 0 0,-52 0 62,0 0-63,-1 0 1,1 0 15,-1 0-15,1 0 15,17 0-15,-17 18-1,17 0 48,-17-18-48,0 0-15,17 0 0,53 0 32,-70 17-17,-1-17 142,19 0-142,-19 0-15,1 0 31</inkml:trace>
  <inkml:trace contextRef="#ctx0" brushRef="#br0" timeOffset="72622.38">5733 18521 0,'17'0'93,"19"0"-77,-1 0-16,-18 0 16,19 17-1,-1 1 1</inkml:trace>
  <inkml:trace contextRef="#ctx0" brushRef="#br0" timeOffset="85352.01">7938 18521 0,'0'-18'171,"17"18"-155,18 0-16,-17 0 16,-18-17-1,18 17 1,-1 0 15</inkml:trace>
  <inkml:trace contextRef="#ctx0" brushRef="#br0" timeOffset="94373.11">8661 18574 0,'0'-18'156,"0"0"-125,17 18 141,1 0-172,0 0 16,-1 0 124,1 0 1,0 0-141,-1 0 16,1 0-16,-1 18 31</inkml:trace>
  <inkml:trace contextRef="#ctx0" brushRef="#br0" timeOffset="187793.78">19191 11324 0,'0'35'47,"0"1"-47,-18-1 16,18 18-16,-17 0 15,17 0-15,0-36 16,0 19-16,0 52 47,0-70-47,0 34 47,0-16-16,0 70 0,17-71 1,-17-18-32,18-17 15,-18 36 16,0 17 1,0-36-32,0 36 15,18-35 1,-1 35 0,-17-18-1,0-17 1,18-18-1,-18 35 48,0-17-47,18-18-1,-1 0 95,1 0-95,0 0-15,-1 17 16,1-17-16,17 18 15,-17-18 1,-1 17-16,54-17 16,-18 0-1,70 0 1,-34-17 0,-54 17 15,-18 0-31,36 0 31,18-18-15,70 18-1,-70-17 1,52 17 0,-70 0-1,0-36 1,17 36-1,19-35 1,105 17 0,-36 18-1,-105 0 1,-17 0 0,17 0-1,17-17 16,54 17-15,-1 0 0,18 0-1,-106 0 1,-17 0 0,0 0 30,17 0-30,-17 0 0,-1 17-1,1-17 17,0 0-32,17 0 15,18 0 1,0 0 15,-36 0-15,1 0-1,0 0 1,-1 0 0,54 0-1,52 0 1,1-17-1,-54 17 1,-52 0 31,0 0-47,105-18 16,0 18-1,-17 0 1,-17 0 15,-72 0-15,1 0 15,-1 0 16,1 0 15,17 0 1,89 0-32,-89 0-31,53-18 16,18 1-16,-35-1 15,-54 18 1,19 0 31,-19 0-47,1 0 15,70 0 1,-17 0 0,-54 0-1,1 0 32,52 0-31,1 0-1,35 0-15,0 0 32,-89-17-32,1 17 78,0 0-63,-1 0 95</inkml:trace>
  <inkml:trace contextRef="#ctx0" brushRef="#br0" timeOffset="-207878.67">22066 11959 0,'0'18'125,"0"-1"-125,0 1 16,0 0 0,0 17-1,0 0 1,0 1 0,0-19-1,0 1 32,0-1-31,0 19-1,0-19 1,0 1 0,0-36 62,18 1-78,-18-19 15,0 19 1</inkml:trace>
  <inkml:trace contextRef="#ctx0" brushRef="#br0" timeOffset="-207006.84">22119 11889 0,'0'17'47,"0"1"-16,0 0-31,-17-1 0,-1 1 31,18-1-15,0 1 0,-18 0 15,18-1-31,0 19 31,-17-1-15,-1-17-1,18-1 1,0 1 78,-18-18-16</inkml:trace>
  <inkml:trace contextRef="#ctx0" brushRef="#br0" timeOffset="-206136.21">22031 11994 0,'18'0'94,"-1"0"-63,1 0 47,-18 18-47,18-18 141,-1 0-156</inkml:trace>
  <inkml:trace contextRef="#ctx0" brushRef="#br0" timeOffset="-200171.58">23230 11977 0,'0'17'62,"0"19"-31,18-19-31,-18 1 0,0 35 32,0 0-1,0-36 47,0 1-62,0 17-1,0-17 1,0 0 0,0-36 155,0-35-155</inkml:trace>
  <inkml:trace contextRef="#ctx0" brushRef="#br0" timeOffset="-199570.56">23213 11977 0,'-18'0'63,"1"17"-47,-19 36-1,1-17 1,17-1-1,1-35 1</inkml:trace>
  <inkml:trace contextRef="#ctx0" brushRef="#br0" timeOffset="-198690.35">23195 11959 0,'18'0'203,"17"0"-187,0 18-1,36-1 17</inkml:trace>
  <inkml:trace contextRef="#ctx0" brushRef="#br0" timeOffset="-89388.11">21925 9842 0,'18'0'125,"52"0"-94,-34-17-15,-19 17 31</inkml:trace>
  <inkml:trace contextRef="#ctx0" brushRef="#br0" timeOffset="40325.48">25082 8061 0,'18'0'125,"0"-18"-109,17 1-16,18 17 15,88-18 16,-106 0 16,248 1 0,-178 17 0,-87 0-31,17 0 93,-17 0-93,17 0-16,18 0 15,0 0-15,18 0 16,87 0 15,-140 0 32,35 0-63,-18 0 15,18 0-15,-18-18 16,18 18 0,-35 0 30,0 0-30,17-17-16,0 17 16,89-18-1,-54 18 1,-52 0 0,-1 0 46,1 0-46,0 0 46,17 0-62,-17 0 0,17 0 16,-17 0-16,35 0 15,-36 0 1,1 0 47,-1 0-48,1 0 1,0 0-1,-1 0 1</inkml:trace>
  <inkml:trace contextRef="#ctx0" brushRef="#br0" timeOffset="51317.13">21943 12277 0,'17'0'94,"19"0"-79,17 0-15,17 0 16,18 0-16,106 0 16,53 0 46,-176-18-15,88 0-16,-18 1-15,70-1-1,-140 0-15,17 18 16,-70 0 0,-1 0 46,1-17-46,0 17-16,-1 0 31,19 0-15,-19 0 31,1 0-32,0 0-15,17 0 16,18 0-1,-36 0 1,1 0 31,17 0-31,1 0-16,52 0 31,-53 0-31,-17 0 31</inkml:trace>
  <inkml:trace contextRef="#ctx0" brushRef="#br0" timeOffset="70925.19">7250 16598 0,'17'0'93,"107"0"-77,-36 0 0,71 0-16,-54 0 15,-16 0-15,-36 0 16,17 0-16,-52 18 15,-1-18 1</inkml:trace>
  <inkml:trace contextRef="#ctx0" brushRef="#br0" timeOffset="150903.49">19262 12418 0,'0'-18'78,"17"18"-78,54 0 16,52 0 15,89 0 0,-141 0 0,-19 0-15,-16 0 0,-19 0-1,19 0 1,17 0 0,52 0-1,19 0 1,35 0-1,-36 0 1,36 0 0,-89 0-16,54 0 15,-54 0 1,-17 0 0,-17 0 15,-19 0-16,1 0-15,17 0 16,36 0 0,105 0-1,-88 0 1,-52 0 0,-19 0-1,19 0 1,-1 18-1,18-18 1,0 0 0,-18 0-1,-17 0 32,34 0-16,-16 0-31,70 0 16,-36 0 0,-35 0-1,1 17 1,-19-17 0,54 0-1,-18 0 1,35-17-1,-35-1 1,-18 18 0,0-18 31,1 1-47,70-18 31,35-18-16,17-18 1,-105 53 0,-17 18 109,-1 0-110,-17 0-15,34 0 16,-16 0-16,70-17 16,-36 17-1,-52 0 16,-1-18-15,1 18 0,0 0-16,52 0 15,18 0 1,18 0 0,-53 0-1,-35 0 48,-1 0-63,1 0 15,0 0 95,-1 0-110,1 0 31,17 35-31,1-17 16,-1 0-16</inkml:trace>
  <inkml:trace contextRef="#ctx0" brushRef="#br0" timeOffset="160971.18">20214 13441 0,'18'0'172,"70"-18"-156,-70 18 0,-1 0-16,1 0 31,70-17 16,18-1-16,-88 18 16,35 0-32,52 0 1,-52 0 0,-17 0-1,-19 0 63,1 0-78,17 0 16,0 0 0,1 0-1,-19 0 1,19 0 0,-1 18-1,0-18 1,-17 0 78,-1 0-79,19 0-15,17 0 16,-18 0-16,-18 0 15,19-18 1,-19 18 0,1 0 93,0 0-93,-1 0-16,1 0 93,17 0-77,1 0 0,-1 0-1,35 0 1,-34 0 0,-19 0 15</inkml:trace>
  <inkml:trace contextRef="#ctx0" brushRef="#br0" timeOffset="183885.24">19226 11130 0,'0'18'62,"0"-1"-46,-17 1-1,17 0 1,-18-1-16,18 36 47,0-17-16,-18-36-15</inkml:trace>
  <inkml:trace contextRef="#ctx0" brushRef="#br0" timeOffset="-212243.18">5609 18662 0,'18'0'62,"17"0"-46,0 0-16,248 35 31,-36-17 16,-71-18 0,-141 0-47,18 0 16,71 0-1,-19 0 1,-34 0 0,-18 17-1,17-17 1,19 0-1,-72 0 1,1 0 0</inkml:trace>
  <inkml:trace contextRef="#ctx0" brushRef="#br0" timeOffset="-191731.9">20179 13476 0,'18'0'141,"17"0"-79,0 0-46,0 0-16,18-18 15,-35 18 1,35 0-16,35-17 16,-53 17 15,-17 0 63,17 0-94,-17 0 15,35 0-15,-18-18 16,18 1-1,123 17 1,-87 0 0,-72 0-1,1 0 63,-1 0-62,1 0-16,0 0 16,-1 0-16,1 0 47,0 0-47,-1 0 15,36 0-15,-18 0 31,1 0-15,-19 0 31,1 0-31,17 0-1,-17 0 1,0 0-16,17 0 15,-17 0-15,-1 0 79,1 0-79,-1 0 15,1 17 1,-18 1-1,18-18 1,17 0 0,-17 0-1,17 0 1,0 0-16,18 0 16,-53 17-1</inkml:trace>
  <inkml:trace contextRef="#ctx0" brushRef="#br0" timeOffset="-188367.08">21519 13335 0,'18'0'234,"0"0"-218,-1 0 62,124 0-47,-105 0-31,70 0 31,-89 0 0</inkml:trace>
  <inkml:trace contextRef="#ctx0" brushRef="#br0" timeOffset="-183643.93">23142 13458 0,'18'0'140,"0"0"-140,-1 0 16,36 0 0,-35-17-16,17 17 0,0 0 15,1 0-15,16-18 16,-16 18-16,70-17 31,-36 17 0,-35 0 1,36 0-1,-18 0-16,-18-18 1,0 18 0,-17 0-16,0 0 15,17 0 1,0 0 15,36 0-15,-54 0-1,1 0 17,17 0-17,1 0 1,122-35 0,-52 17-1,-70 18 1,-19 0 78,1 0-32,-1 0-62,1 0 0,0 0 16,35 0-16</inkml:trace>
  <inkml:trace contextRef="#ctx0" brushRef="#br0" timeOffset="-173344.65">19756 6138 0,'17'0'110,"1"0"-95,-1 0 1,1 0 0,0 0-1,-1 0-15,1 0 110</inkml:trace>
  <inkml:trace contextRef="#ctx0" brushRef="#br0" timeOffset="-170722.56">19720 7885 0,'0'17'125,"18"-17"-63,0 0-46,-1 0-1,1 0 1,-1 0 47,36 0-48,88 0 1,-105 0 31</inkml:trace>
  <inkml:trace contextRef="#ctx0" brushRef="#br0" timeOffset="-151503.71">23566 10389 0,'0'18'282,"0"17"-267,0-17-15,0 0 32,0-1-17</inkml:trace>
  <inkml:trace contextRef="#ctx0" brushRef="#br0" timeOffset="79147.13">2611 5521 0,'52'0'156,"54"0"-140,-88 0-1,0-18 64,17 18-64,-17-17 16,52 17 16,-35 0-15,-52 0 61,-1 0-77,0 0-16,1 0 16,-1 0-16</inkml:trace>
  <inkml:trace contextRef="#ctx0" brushRef="#br0" timeOffset="80654.56">2452 5080 0,'0'18'78,"53"-18"-47,-18 17-31,0 1 16,1 0-16,-1-18 15,-18 0-15,1 0 16,17 0-16,-17 0 15,35 0 17,70 0 46,19-18-63,-37-17 1,-87 35 0,0 0 62,-1-18-63</inkml:trace>
  <inkml:trace contextRef="#ctx0" brushRef="#br0" timeOffset="96576.24">2593 5574 0,'-18'0'0,"18"18"125,0-1-94,18-17 0,0 0 32,-18 18-63,17-18 15,1 0 1,-1 0-1,1 0 48,0 0-47,-1 0-1,1 0 16,0 0-31,17 0 16,36-18 0,-36 18-1,-18-17 95</inkml:trace>
  <inkml:trace contextRef="#ctx0" brushRef="#br0" timeOffset="120206.58">2540 5133 0,'18'-18'172,"17"1"-172,0 17 15,0 0-15,18 0 16,-35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18T06:18:52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18627 3687 0,'17'0'140,"19"-18"-124,16 18-16,19 0 15,176-18 1,-106 18 0,53-17-1,-159 17-15,18 0 16,0 0 0,18 0-1,-18 0 1,53-18-1,158 0 1,-158 18 0,-53 0-1,-35 0 1,17 0 15,71 0-15,-1 0-1,54 0 1,-71 0 0,-52 0-1,-19 0 1,19 0 0,87 0-1,-35 0 1,-35 0-1,18 18 1,-54-18 31,1 0-47,53 0 16,87 0 15,-52 0-16,-71 0 1,-17 0 0,0 0-1,17 0 1,106 0 0,106 0-1,-88 0 1,-36 0-1,-123 18 32,18-18-31,17 0 0,0 0-16,18 0 31,-17 0-16,-36 17 1,35 1 0,18-18-1,53 0 1,17 0 0,-70 0-16,-35 0 15,-1 0 1,1 0 31,17 0-32,1 0-15,52 0 16,71 0 15,-107 0-15,-34 0-1,0 18 1,-1-18 0,19 0-1,-19 0 1,19 0 0,-19 0 46,1 0-46,-1 0-16,54 0 15,-18 0 1,-18 0 0,-17 0 15,17 17-16,18-17 1,-18 0 0,1 0-1,-19 0-15,1 0 63,-1 0-63,54 0 15,35 0 1,0 0 0,-36 0-1,-52 0 1,0 0 15,34 0-15,72-17-1,-1-1 1,-17 0-16,-53 1 31,-35 17 16,17-18 47,106 18-78,-106 0-16,36-18 15,0 1 1,-19 17-16,1 0 15</inkml:trace>
  <inkml:trace contextRef="#ctx0" brushRef="#br0" timeOffset="14109.4">6332 5944 0,'18'0'93,"0"-17"-93,-1 17 16,1 0-16,0 0 47,17 0 31,0 0-47</inkml:trace>
  <inkml:trace contextRef="#ctx0" brushRef="#br0" timeOffset="15218.91">6403 7532 0,'18'0'31,"17"0"-31,-18 0 16,19 17-16,-19-17 16,1 0 46,35 0-46</inkml:trace>
  <inkml:trace contextRef="#ctx0" brushRef="#br0" timeOffset="23582.23">18327 6262 0,'35'0'47,"0"0"-47,1 0 15,-1 0 1,18 0-16,106 0 47,-142 0-16,124 0 16,-17 0-16</inkml:trace>
  <inkml:trace contextRef="#ctx0" brushRef="#br0" timeOffset="29497.72">18838 7426 0,'18'0'79,"35"18"-64,0-18-15,106 17 31,-107-17-31,54 18 32,88 0 30,18-18-15,-194 0-31,-1 0 31,71 0-32,-17 0 1,17 0-1,-70 0 1,-1 0 47,19 0-48,17 0-15,-36 0 16,107-18-1,-36 0 1,0 18 0,53 0-1,-123 0 1,53 0 0,-36 0-16,-18 0 15,1 0 1,0 0 156,70-35-157,-53 35 1</inkml:trace>
  <inkml:trace contextRef="#ctx0" brushRef="#br0" timeOffset="44258.31">9878 7743 0,'17'0'63,"54"-35"-63,-36 35 15,53-17 1,-52 17 0,-19 0 62,1 0 0</inkml:trace>
  <inkml:trace contextRef="#ctx0" brushRef="#br0" timeOffset="54304.5">19932 4745 0,'18'-18'281,"-1"18"-265,1 0-16,-1 0 16,1 0-1,-18-17 1,18 17 31,52 0-16,36-18 0,-71 18 1,-17 0-17,0 0 48,-1 0-48,1 0 1,-18 18-16,18-18 31,-1 0 47,1 0-46,0 0-17,-1 0 141,1 0-124,-1 0 46,1 0-63,0 0 17,-1 0 77,1 0-31,17 0-15,36-18-48,-1 0-15,1 18 16,-53-17-16,52 17 31</inkml:trace>
  <inkml:trace contextRef="#ctx0" brushRef="#br0" timeOffset="90590.8">10813 6562 0,'0'17'31,"0"1"-16,0 0-15,-18 17 16,18-17 0,0-1-1,-18-17-15,18 18 16,0-1-16,0 1 16,0 53 15,0 17 0,18-18 16,0-34-16,-18-19-15,0 1-1,17 0 1,1-1 0,0-17-1,-1 18 1,18-18 46,18 0-62,18 0 16,35 0 0,0 0-1,-53 0 1,-36 0 46,1-18-30,-1 18-32,-17-17 15,0-1 32,18 18-31,-18-35-16,0 17 15,18 0-15,-1-35 16,-17 1 0,18 16-1,0 19 1,-18-19 15,0 1-15,17 35 15,-17-18-15,0 1-1,0-1 1,0 1 0,0-19-1,0 19 1,0-36-1,-17 17 1,17-17 0,0 36-1,-18-1 17,18 1 77,0-1-93,-35 0-1,17 1 1,0 17-16,1 0 31,17-18-31,-18 18 47,1 0-31,-19 0-1,19-18 1,-19 18-1,19 0 48,-19 0-47,1 0-1,17 0 1,1 0-1,-1 0 32,1 0-31,-36 0-16,-53 18 31,88-18-15,-17 0 31,35 18-32,-18-18-15,1 17 16,-1-17 15,0 18-15,18 0 78,0-1-63,0 1-31,0-1 47,0 1-16</inkml:trace>
  <inkml:trace contextRef="#ctx0" brushRef="#br0" timeOffset="120791.81">18680 13123 0,'35'0'172,"53"0"-141,-70 0-31,-1 0 16,1 0-1,0 0 32,-1 0-16,19 0 1,-19 0 30,18 0-62,18 0 16,88-35-1,1 17 1</inkml:trace>
  <inkml:trace contextRef="#ctx0" brushRef="#br0" timeOffset="129120.73">10601 4727 0,'0'-17'156,"18"-1"-140,-1 18-16,1 0 15,0 0 17</inkml:trace>
  <inkml:trace contextRef="#ctx0" brushRef="#br0" timeOffset="130631.6">13035 6897 0,'35'0'47,"1"0"-31,140 0 0,-88 0-1</inkml:trace>
  <inkml:trace contextRef="#ctx0" brushRef="#br0" timeOffset="138402.54">22454 14905 0,'18'17'109,"-18"1"-93,18-18-16,-1 0 16,1 18 15,-1-18-31,1 0 31,0 0-15,-1 17-1,1-17 1,35 0 0,-18 0-1,53 0 1,-70-17-16,0 17 16,-1 0-1,1 0 16,0 0-31,35 0 16,-1 0 0,-34 0-1,0 0 17,17 0-1,18 0-16,-35 0-15,70 0 16,-18 0 0,-34 0-1,-19 0 17,1 0-17,0 0 1,17 0-1,35 0 1,-34 0 0,17 0-1,-18 17 1,71-17 15,-53 0-15,35 0-1,-35 0 1,-36 0 0,1 0-1,35 0 1,70 0 0,1 0-1,-18-17 1,-36 17-1,-52 0 1,0 0 15,-1 0-15,1 0 0,35 0 62,123 0-47,-123 0-31,0 0 0,0-18 16,0 18-1,-36 0 48,19 0-48,-19 0 1,19 0 0,-1 0-1,-18 0 1,19 0-1,34-18 1,-52 1 0,70 17-1,-35 0 1,18 0 0,-54 0-16,1 0 15,35 0 1,-36 0-1,36 0 1,18 0 0,-18 0-1,-35 0 17</inkml:trace>
  <inkml:trace contextRef="#ctx0" brushRef="#br0" timeOffset="-109334.36">23230 14975 0,'0'0'0,"71"0"15,17 0-15,-35 0 16,35 0-16,-35 0 16,35 0-16,-35 0 15,-17 0-15,16 0 16,1 0-16,36 0 31,-72 0 0,1 0 32,52 0-16,-52 0-32,0 0 17,-1 0-17,54 0 1,35 0 15,-71 0-31,36 0 16,-1 0-1,-17 0 1,-18 0 0,71 0 15,-71 0-31,1 0 31,-19 0-15,1 0-1,0-17 1,-1 17 47,1 0-48,35 0-15,-36 0 16,36 0-16,88 0 15,-88 0 1,-35 0-16,0 0 31,-1 0 63,19 0-63,34 17-15,-35-17-16,36 0 16,-18 0-16,17 0 15,-52 0 1,0 0 78,-1 0-79</inkml:trace>
  <inkml:trace contextRef="#ctx0" brushRef="#br0" timeOffset="-105926.25">22719 14922 0,'18'0'109,"34"0"-109,19-35 16,-18 18-16,17-1 16,19 0-1,-54 18-15,0 0 31,-35-35 1,0 0-17,0-18 1,0 35-16,0 1 31,0-1-15,0 0 15,-17 1-15,17-1-1,-18 0 1,0-17 0,-17-18-1,-36 36 1,1-1-1,35 18 1,35-18 0,-18 18-1,-17-17 17,-18-1-17,35 18 1,-52 0-1,52 0 17,0 0-1,1 0-15,-1 18-16,-53-1 15,36 1 1,35 17 46,0 0-46,0-17-16,0 17 16,35 71-1,-17-88 1,17 17-16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18T06:21:51.3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29916 3210 0,'0'18'31,"0"0"-31,0-1 16,0 124-1,0-70 1,0-1-16,0 19 16,0-54-16,0 318 47,0-283-47,-18 160 46,0-195 1</inkml:trace>
  <inkml:trace contextRef="#ctx0" brushRef="#br0" timeOffset="970.4">29686 4039 0,'0'18'47,"18"0"-47,0 35 16,34 70 15,-16-17 0,-36-89 16,17 1 16,-17 0-48,0-1 1,18-17-16,0 0 125,17-53-109,-17 36-1,-1-1-15,1-17 31,-18 0-31,0-1 0,17-34 16,1 35 0,-18 17-1,0 0 17,35-17-17,-17 0 1,35-54-1,-35 54 1,-18 18 0</inkml:trace>
  <inkml:trace contextRef="#ctx0" brushRef="#br0" timeOffset="10421.84">29122 8326 0,'17'-18'32,"1"18"-32,0-18 15,-1 18-15,1 0 31,17 0 48,1 0-79,-19 0 0,18 0 15,36 0 1,0-17-1,-18 17 1,-36 0 0,18 0 77,-17 0-93,17 0 16,-17 0-16,17 0 16,1 0-1,-1 17 1,-18-17 0,1 18-1,0-18 16,-1 0-15,19 0 0,17 0-1,52 0 17,-34 0-17,-53 0-15,17 0 16,-18 0-1,19 0 1,-19 0 0,1 0-1,17-18 1,-17 18 0,0-17-1,-1 17 110,1 0-125,17 0 16,-17 0-16,-1 0 15,1 0-15</inkml:trace>
  <inkml:trace contextRef="#ctx0" brushRef="#br0" timeOffset="11581.19">24924 8290 0,'17'0'47,"19"0"-47,17 0 16,-1 0-16,19 0 15,282 0 17,-194 0 15,-142 0-1,36 0-14,-18 0-17</inkml:trace>
  <inkml:trace contextRef="#ctx0" brushRef="#br0" timeOffset="20383.08">24836 8361 0,'17'0'125,"18"0"-109,36 0-16,-18-18 15,123 1 1,-105 17 15,-53 0 16,52 0-31,18 0-1,-35 0 1,-35 0 15,-1 0 110,19 17-126,17-17-15,-18 0 16,0 18-16,18-1 16,-18 1-1,1-18 1,-1 18 15,0-18-15,18 0-1,0 0 1,-35 0 15</inkml:trace>
  <inkml:trace contextRef="#ctx0" brushRef="#br0" timeOffset="22982.55">25594 8326 0,'18'0'125,"17"0"-110,0 0 1,53 0-1,106 35 17,-176-35 15,0 0 31,-1 0-78,36 0 15,-35 0 17,0 0-17,-1 0 1,1 0 140,-1 0-140,1 0-1,0 0 17,-1 0-32,54 0 31,-1-18-16,-34 18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18T06:22:48.9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19420 16316 0,'-17'0'63,"34"0"-1,19 0-62,-1 0 16,88 0 15,19 0-15,-19 0-1,-52 0 1,17 0 0,-71 0-1,1 0 1,0 0 0,17 0-1,36 0 1,34 0-1,54 0 1,-106 0 0,-35 0 46,-1 0-46,19 0-1,-19 0 1,1 0 0,0 0-1,17 0 1,0 0 0,53 0-1,-35 0-15,-18 18 16,54-18-1,-72 0 1,19 0 31,-19 0-47,18 0 31,-17 0-31,0 0 16,-1 0-1,1 0 1,53 0 0,17 0-1,-18 0 1,1 0 0,-36 0-1,-17 0 1,17 0-1,0 0 1,54 0 0,-1 0 15,-18 0-15,-34 0-1,-19 0 16,36 0-15,35-18 0,1 18-1,-19 0 1,-52 0 0,17 0-1,18 0 1,35-18-1,-17 1 1,-36 17 0,-17 0-1,17 0 17,-18 0-17,19 0 1,70 0-1,-71 0 1,-17 0 0,-1 0 46,1 0-31,-1 0 1,1 0-17,0 0 1,-1 0-16,1 0 16,0 0-1,-1 0 1,1 0-1,0 17 1,17 1 0,-18-18-1,19 0 1</inkml:trace>
  <inkml:trace contextRef="#ctx0" brushRef="#br0" timeOffset="2245.01">23036 16210 0,'0'35'109,"0"-17"-109,0 0 16,0-1-1,0 19-15,0-19 16,0 1-16,0 17 47,0-17 31</inkml:trace>
  <inkml:trace contextRef="#ctx0" brushRef="#br0" timeOffset="2913.65">23089 16192 0,'-17'0'31,"-1"0"-15,-17 0-16,17 18 16,-17 0-16,0-18 15,-1 17 1,19 1 15</inkml:trace>
  <inkml:trace contextRef="#ctx0" brushRef="#br0" timeOffset="3504.39">23054 16228 0,'35'0'94,"-17"0"-78,0 0-1,-18 17-15,17-17 141</inkml:trace>
  <inkml:trace contextRef="#ctx0" brushRef="#br0" timeOffset="5692.32">20690 16263 0,'18'0'79,"0"0"-64,-1 0-15,1 0 16,70 0 15,106 0 0,-159 0 16,36-35 0,-18 35-31,-18-18-1,-17-17 1,-18 17 0,0-17 15,0 17-16,17 18 1,-17-17 0,0-1-1,0 0 17,0 1-1,0-1-16,-17-17 1,-36 0 0,-35-18-1,35 35 17,35 0-17,1 18 1,-19 0 46,19 0-46,17-17 0,-18 17-16,0 0 15,1 0 1,-1 0-1,-52 0 1,17 53 0,-18 0-1,36-1 1,17-52 15,18 18-15,-17-18-1,17 18 1,-18-1-16,18 19 16,-18-1-1,18-17 1,0-1 0,0 1-1,0-1 16,18 1 1,0-18-32,17 0 31,-18 0-15,1 0 15,0 0-16,-1 0 1,1 0 0,0 0-1</inkml:trace>
  <inkml:trace contextRef="#ctx0" brushRef="#br0" timeOffset="6236.51">21202 16351 0</inkml:trace>
  <inkml:trace contextRef="#ctx0" brushRef="#br0" timeOffset="12390.58">16581 6650 0,'35'0'157,"0"0"-157,36 0 15,-18 0-15,158 0 32,-158 0 14,-35 0-30,-1 0 0,1 0-1,0 0-15,-1 0 16,19 0 0,-19 0-1,1 0 48,0 0-63,-1 18 15,18-1 17,-17-17-32,0 18 15,-1-18 1</inkml:trace>
  <inkml:trace contextRef="#ctx0" brushRef="#br0" timeOffset="18735.96">13723 6685 0,'18'0'109,"-1"0"-93,1 0-16,0 0 15,35 0 1,-18 0-16,0 0 16,89 0-1,-72 0 17,-34 0 30,17 0-46,1 0-1,-19 0 95,1 0-63,0 0 15,-1 0-46,1 0-16,0 0 15,17 0-15,-18 0 16,19 0 15,34-17-15,-17 17-1</inkml:trace>
  <inkml:trace contextRef="#ctx0" brushRef="#br0" timeOffset="21556.52">15699 6703 0,'17'0'47,"1"0"-32,0 0 1,70 0 15,-88 17-15,17-17 156,1 0-126,0 0-30,52-35 0,-17 35-1,0-17 1,18-1-16,-54 18 31,1 0 16,-18-18-31,53 18-1,-36 0-15,1-17 16,0 17 0</inkml:trace>
  <inkml:trace contextRef="#ctx0" brushRef="#br0" timeOffset="26891.44">14252 6720 0,'18'0'94,"0"0"-78,17 0-1,-18 0 1,19-17 0,-1 17 15,0-18 0,-17 18 16,0 0-47,-1 0 16,36 0-1,-35 0 1,-1 0 0,-17-17 155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18T06:23:27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8343 5768 0,'18'0'110,"-1"-18"-95,1 18-15,17-17 16,-17 17-16,35 0 16,-18 0 15,106 0 31,-123-18-15,35 0-31,-18 18 0,18 0-1,-35 0 126,17 0-126,-17 0 1,-1 0-16,1 0 16,0 18-16,-1-18 328</inkml:trace>
  <inkml:trace contextRef="#ctx0" brushRef="#br0" timeOffset="21504.98">11218 5750 0,'18'0'16,"-18"18"-16,18-18 15,-18 18 1,17-18-1,19 0 32,-19 0-47,177-36 32,-123 36-1</inkml:trace>
  <inkml:trace contextRef="#ctx0" brushRef="#br0" timeOffset="23770.41">9384 6103 0,'18'0'78,"-1"0"-62,1 0-16,-1 0 16,1-18-16,0 18 47,-1 0 109,1 0-141,0 0 17</inkml:trace>
  <inkml:trace contextRef="#ctx0" brushRef="#br0" timeOffset="38925.26">9490 6103 0</inkml:trace>
  <inkml:trace contextRef="#ctx0" brushRef="#br0" timeOffset="54235.44">11289 6032 0</inkml:trace>
  <inkml:trace contextRef="#ctx0" brushRef="#br0" timeOffset="54694.45">11659 5997 0</inkml:trace>
  <inkml:trace contextRef="#ctx0" brushRef="#br0" timeOffset="55565.56">11377 6103 0,'53'0'62,"-18"-18"-46,-17 18-16,35 0 15,-36 0 1</inkml:trace>
  <inkml:trace contextRef="#ctx0" brushRef="#br0" timeOffset="61549.17">11359 6050 0,'36'0'516,"-19"0"-500</inkml:trace>
  <inkml:trace contextRef="#ctx0" brushRef="#br0" timeOffset="62679.38">11518 6050 0,'18'0'156,"-1"18"-140,1-18 0,0 0 15,-1 0 156,19 0-155,-1 0-32,0 0 15,-17 0-15,105-18 16,-17 18-1,-88-18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18T06:24:55.0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4075 4092 0,'17'0'125,"19"0"-109,-19 0-16,1 0 16,-1 0-1,1 0-15,35-17 31,35-1 32,-70 18-63,-1 0 16,1-18-1,0 18 157,-1 0-156,1 0-16,0 0 15,-1 0-15,19 0 32</inkml:trace>
  <inkml:trace contextRef="#ctx0" brushRef="#br0" timeOffset="7163.45">3916 4639 0,'17'0'219,"54"-35"-204,-18 35-15,0 0 16,-18 0-16,-17 0 109,17 0-31,-17 0-62,35 0 0,-18 17-16,0-17 15,-35 18 17,18-18-32,-1 0 31,1 0-16,0 0 1,-1 0 0,1 0-1,0 0 1,17 0 0,0 0-1,-17 0 173,-1 0-173,1 0 79,0 0-94,-1 0 31</inkml:trace>
  <inkml:trace contextRef="#ctx0" brushRef="#br0" timeOffset="14161.06">18045 13864 0,'0'-17'16,"17"-1"-16,1 0 15,0 1 1,70-1 15,-18 0-31,-17 18 16,141 0 15,-123 0-15,-54 0-1,1 0 79,0 0-78,35 18-1,-36-18 1,1 18 0,-1-18-1,1 35 1,0-17-1,17-18 1,18 17 0,-35-17-1,-1 0 1,1 0 46,-18 18-30,18-18-17,17 0 1,0 0 0,0 0-1,-17 0-15</inkml:trace>
  <inkml:trace contextRef="#ctx0" brushRef="#br0" timeOffset="27615.27">22948 7197 0,'0'-18'94,"18"18"-63,17-18 16,-17 1-47,-1-1 16,1 0 15</inkml:trace>
  <inkml:trace contextRef="#ctx0" brushRef="#br0" timeOffset="28616.47">18239 7214 0,'17'0'16,"-17"-17"-1,18 17 1,0-18 0,-1 0-16,18 18 15,54-53 17,-54 36-17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04-18T06:25:31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 12347 0,'0'-17'15,"18"17"1,0 0 0,17 0-16,0 0 15,0 0-15,1 0 16,-19 0-16,19 0 16,-1 35 15,159-53 16,-35 1-16,-142 17 16,19 0-32,-1 0-15,71 0 16,-18 0 0,-70 0 15</inkml:trace>
  <inkml:trace contextRef="#ctx0" brushRef="#br0" timeOffset="1014.85">1782 12241 0,'17'18'47,"1"0"-31,-1-18-16,19 17 15,-36 1-15,17-18 16,54 35 31,-71-17-32,18-1 63,17 1-62,-18-18 0,1 18-1,0-18 17,-18 17-17,-18-17 126,-264 89-110,176-72-31,71 1 16,17-18-1,36 0 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F959-23FF-497E-A3DA-BB013EE42770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EE08-555A-47AB-BAB9-9193F5DC4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432DE-14A5-4F07-BB1B-CA25773C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566662-1188-40B3-9F8C-371DE8F7E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1711E-5955-409F-990F-F4916782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AFD57-6E08-4ABA-B230-11F6533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54DD4E-BA87-4309-9E47-D2167C7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6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BCB90-0364-4383-B848-14343DB4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A01C76-03A1-4B6C-A4D8-5DA837BDF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7BB021-4D7E-449A-8EB3-2D719F70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73C7E-640A-47AE-86F1-7D772E67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46EA6-2890-49D4-B488-3856F759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2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0C2B09-2AB9-4722-AE4F-3BA99CB2D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413B9F-23FE-4385-8152-3DF6D59E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006C9-073F-442B-9097-EA4AC9C8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F4F10-B715-43BB-8002-7AD52DC6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A9149-9B3D-445E-B2F9-F1C3BE5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9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AB2FE-AE24-4EFB-98AC-349AB1F6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ADB6C-3ADF-48A4-9724-E9266E1F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3C911A-B0E6-4432-872F-ABE0C447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4A9FCE-96F9-44D8-9617-38ACEADC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1A002-36EC-46D8-BD19-F752E0B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51D10-807F-47E8-AEFF-B216B12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2DA299-C4A5-4E59-9636-92A60AD70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D57642-0621-422C-BDE5-3BDCB6C8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90EF53-3ADF-488C-9D93-7639391C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B4C104-6A30-41DC-A92F-51676C91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27F4A-39B7-4994-B0FB-761AB991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ACF6E-A7A9-4C3B-8EAA-1E4F6A035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254A91-4F73-4C45-A0E0-F4719F8F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B0991-B793-474D-BCB7-80CAF54B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54AD02-8775-422D-9379-01E77B38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BDB7B-DF65-4F87-AB87-6F40BF46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DB79F-4705-4874-93C9-31DEE2E0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2C411B-86C3-4DF8-9E26-FB4A92CA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C4F9DB-ECA4-412C-90F5-A0ABD3C2D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DD874D-559D-4B76-B5D9-71701B3C3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2D580B-0A4B-4D15-B575-080EB308A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07E003-CFED-4E5D-AD97-3D4582D0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6E35CC-BB8D-43A3-9372-13B23A9A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41E55E-BC54-4F1B-8B0B-869CA1AB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F0813-63BC-422B-9BC9-AF8D0CF3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5F8D33-B62B-401E-BD23-E431C868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ACBE64-B74C-4D1A-84AC-DD22D142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226743-0CF2-4AFE-B5C3-44ECFE3D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CB143B-1AAC-4CE1-B096-8D72ADE4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1AF852-E568-4F8F-B8FA-2DA57010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C26A9-6772-4B8B-AE1B-9716AB96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3DD7E-D360-40DD-967C-F436E0B1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7A44ED-815E-4ADD-9399-5B0B21ED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88B2ED-7C66-4DD0-8677-0BC9477F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68B20D-CC39-4851-970C-A77C7548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23BA9C-983B-46CC-ADBF-B05A6317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7F888-E402-4145-828D-5B0B2A01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4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C93A5-A00B-48AB-87C4-1FFC79FC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08CD61-DDAE-4201-B749-F9438F8FA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0547F7-5843-47C9-A704-1CFF2E9B9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1D28E-7CA4-454D-A72D-7C99BF52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AF1C3F-0245-41FB-822A-86C4F24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54C2BB-6940-4171-B1FD-2E498340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8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0EB455-59BC-4BAB-9B50-9F336377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1E533-CA78-4067-9D16-E7FBB694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A58055-06D3-49B9-A5FD-68E78F427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0BC-13A0-4ACD-96E1-5A463DE38F24}" type="datetimeFigureOut">
              <a:rPr lang="zh-CN" altLang="en-US" smtClean="0"/>
              <a:t>2021/4/18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C2E29-E946-416D-9715-3D5541587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29889-2F90-4551-B2DC-A0793B86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12.png"/><Relationship Id="rId7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openxmlformats.org/officeDocument/2006/relationships/image" Target="../media/image4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4.emf"/><Relationship Id="rId2" Type="http://schemas.openxmlformats.org/officeDocument/2006/relationships/image" Target="../media/image11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5" Type="http://schemas.openxmlformats.org/officeDocument/2006/relationships/image" Target="../media/image33.emf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28.png"/><Relationship Id="rId1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8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4.xml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3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1146149" y="1656731"/>
            <a:ext cx="1010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Deep Fusion Clustering Network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5461" y="5245647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2021.4.18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5654913" y="6337480"/>
            <a:ext cx="58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Code&amp;dataset:https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://github.com/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WxTu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/DFCN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ADE2622-CC8D-47C9-8F31-239A0DE2FC4E}"/>
              </a:ext>
            </a:extLst>
          </p:cNvPr>
          <p:cNvSpPr txBox="1"/>
          <p:nvPr/>
        </p:nvSpPr>
        <p:spPr>
          <a:xfrm>
            <a:off x="710213" y="2696378"/>
            <a:ext cx="102836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Wenxuan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Tu,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Sihang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Zhou,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Xinwang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Liu,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Xifeng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Guo,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Zhiping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Cai,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Jieren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Cheng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College of Computer, National University of Defense Technology, Changsha, China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College of Intelligence Science and Technology, National University of Defense Technology, Changsha, China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College of Computer Science and Cyberspace Security, Hainan University, Haikou, China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Hainan Blockchain Technology Engineering Research Center, Haikou, China</a:t>
            </a:r>
          </a:p>
          <a:p>
            <a:pPr algn="ctr"/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wenxuantu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guoxifeng1990, cjr22}@163.com, sihangjoe@gmail.com, {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xinwangliu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zpcai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enzhu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}@nudt.edu.cn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-214238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676322" y="-99739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9B6EE60-8DC0-4CC2-A8AB-F4084ABC3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8" y="834501"/>
            <a:ext cx="5673083" cy="54033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5E5C72-2E53-44EC-BE47-716CDB3E4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00326"/>
            <a:ext cx="5334112" cy="37024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8C4E0E0-89FA-484F-BD89-777B78E1BDF8}"/>
                  </a:ext>
                </a:extLst>
              </p14:cNvPr>
              <p14:cNvContentPartPr/>
              <p14:nvPr/>
            </p14:nvContentPartPr>
            <p14:xfrm>
              <a:off x="1409760" y="1454040"/>
              <a:ext cx="6890040" cy="35438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8C4E0E0-89FA-484F-BD89-777B78E1BD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0400" y="1444680"/>
                <a:ext cx="6908760" cy="35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32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38200" y="578441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C77CC72-EA97-4CF5-9E7C-FC538B128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73" y="1345127"/>
            <a:ext cx="11585359" cy="47828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DA48918-DA76-403F-8168-0B83ED38FE7C}"/>
                  </a:ext>
                </a:extLst>
              </p14:cNvPr>
              <p14:cNvContentPartPr/>
              <p14:nvPr/>
            </p14:nvContentPartPr>
            <p14:xfrm>
              <a:off x="380880" y="4406760"/>
              <a:ext cx="362520" cy="1148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DA48918-DA76-403F-8168-0B83ED38FE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520" y="4397400"/>
                <a:ext cx="381240" cy="13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66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30444" y="2955024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30444" y="3892217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9198B79-90E4-4E80-BB5C-218CAC0599A5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B17F66E-DA97-4376-B064-914B30C58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C09C1E-1482-4853-8611-9EF32FD4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7B9C3D7-9E49-4F9B-8F24-70C5EC6117B6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A399C0-6916-499A-BD35-6AD65286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FC604A-E869-43C5-B027-D4F4D355DF7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A5A2924-902E-4ADC-B4A9-01B5DED7B5A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>
            <a:extLst>
              <a:ext uri="{FF2B5EF4-FFF2-40B4-BE49-F238E27FC236}">
                <a16:creationId xmlns:a16="http://schemas.microsoft.com/office/drawing/2014/main" id="{A2412651-BE25-4136-B240-B3DF30DD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0298F8B-0A29-48C1-9523-5C13F083953C}"/>
              </a:ext>
            </a:extLst>
          </p:cNvPr>
          <p:cNvSpPr txBox="1"/>
          <p:nvPr/>
        </p:nvSpPr>
        <p:spPr>
          <a:xfrm>
            <a:off x="1624615" y="1943288"/>
            <a:ext cx="931974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Existing literature :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Combining autoencoder and graph neural networks.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Lacking a dynamic fusion mechanism.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Failing to extract information from both sides for robust target distribution.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971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20" y="90266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84988A5-6DFC-4D8B-BD23-F917ACB0F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516" y="1915120"/>
            <a:ext cx="3506680" cy="105906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8DCADC1-4433-4DA6-8304-DF17855327C5}"/>
              </a:ext>
            </a:extLst>
          </p:cNvPr>
          <p:cNvSpPr txBox="1"/>
          <p:nvPr/>
        </p:nvSpPr>
        <p:spPr>
          <a:xfrm>
            <a:off x="6791417" y="1515010"/>
            <a:ext cx="6143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Improved Graph Autoencoder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IGAE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）：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B1306AC-4883-4C14-8A5E-9B3662E67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417" y="3025379"/>
            <a:ext cx="3990975" cy="3524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BD92318-4DE5-4EEC-B324-2D60B44356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516" y="3374294"/>
            <a:ext cx="3506680" cy="104641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E74B0A3-9482-4A07-AFF9-FD3019AA59F1}"/>
              </a:ext>
            </a:extLst>
          </p:cNvPr>
          <p:cNvGrpSpPr/>
          <p:nvPr/>
        </p:nvGrpSpPr>
        <p:grpSpPr>
          <a:xfrm>
            <a:off x="443787" y="822998"/>
            <a:ext cx="5228730" cy="3153505"/>
            <a:chOff x="495626" y="1403608"/>
            <a:chExt cx="5765502" cy="3859801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4906D6F-62ED-4D94-B7BB-B321D4ED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5626" y="1403608"/>
              <a:ext cx="5765502" cy="3859801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8DF8342-77F2-4125-852E-9A2C0622FF65}"/>
                </a:ext>
              </a:extLst>
            </p:cNvPr>
            <p:cNvSpPr/>
            <p:nvPr/>
          </p:nvSpPr>
          <p:spPr>
            <a:xfrm>
              <a:off x="565604" y="1740023"/>
              <a:ext cx="1014621" cy="1688977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A226F108-A98E-4B35-B2AC-1C3827F3AF49}"/>
              </a:ext>
            </a:extLst>
          </p:cNvPr>
          <p:cNvSpPr/>
          <p:nvPr/>
        </p:nvSpPr>
        <p:spPr>
          <a:xfrm>
            <a:off x="6791417" y="3374294"/>
            <a:ext cx="2068498" cy="52300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3DCAAB65-8615-40F1-A17A-ACD4E9CEE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155297"/>
              </p:ext>
            </p:extLst>
          </p:nvPr>
        </p:nvGraphicFramePr>
        <p:xfrm>
          <a:off x="6791417" y="4488063"/>
          <a:ext cx="2352675" cy="775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60160" imgH="482400" progId="Equation.DSMT4">
                  <p:embed/>
                </p:oleObj>
              </mc:Choice>
              <mc:Fallback>
                <p:oleObj name="Equation" r:id="rId9" imgW="1460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1417" y="4488063"/>
                        <a:ext cx="2352675" cy="775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0BE6BDDE-7383-48A3-BB88-3B0A1410F5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604" y="4631146"/>
            <a:ext cx="3481388" cy="165735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C9BBFBC-625C-4DE8-A164-C0F62EE09123}"/>
              </a:ext>
            </a:extLst>
          </p:cNvPr>
          <p:cNvSpPr txBox="1"/>
          <p:nvPr/>
        </p:nvSpPr>
        <p:spPr>
          <a:xfrm>
            <a:off x="565604" y="426181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GAE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0847456-8E53-472D-BE52-EF6DAD98AE05}"/>
              </a:ext>
            </a:extLst>
          </p:cNvPr>
          <p:cNvSpPr/>
          <p:nvPr/>
        </p:nvSpPr>
        <p:spPr>
          <a:xfrm>
            <a:off x="507250" y="4261814"/>
            <a:ext cx="4267051" cy="2541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A2EC91EA-0132-4A2A-930D-21C9CE8C1D8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8167" y="6021901"/>
            <a:ext cx="992070" cy="29614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BE7F751-B915-4629-94E3-DE6C620B7A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8167" y="5735676"/>
            <a:ext cx="1050705" cy="2053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D697E37-0B66-4714-B861-02D20CAF37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8872" y="5697975"/>
            <a:ext cx="1559772" cy="24291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F2E980-50BE-428C-934E-EEDEA62EE0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8166" y="6399556"/>
            <a:ext cx="2333248" cy="32002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E478504-09B3-4FD3-8A1B-8002BEA73E86}"/>
              </a:ext>
            </a:extLst>
          </p:cNvPr>
          <p:cNvSpPr txBox="1"/>
          <p:nvPr/>
        </p:nvSpPr>
        <p:spPr>
          <a:xfrm>
            <a:off x="867129" y="426181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encoder-only</a:t>
            </a:r>
            <a:r>
              <a:rPr lang="zh-CN" altLang="en-US" dirty="0"/>
              <a:t>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481C91B-47A4-4176-8495-9911FEDA111D}"/>
              </a:ext>
            </a:extLst>
          </p:cNvPr>
          <p:cNvSpPr txBox="1"/>
          <p:nvPr/>
        </p:nvSpPr>
        <p:spPr>
          <a:xfrm>
            <a:off x="8685175" y="1916251"/>
            <a:ext cx="13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encoder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C6BC778-FDD6-43B9-B7F7-8CCF96F1A0B5}"/>
              </a:ext>
            </a:extLst>
          </p:cNvPr>
          <p:cNvSpPr txBox="1"/>
          <p:nvPr/>
        </p:nvSpPr>
        <p:spPr>
          <a:xfrm>
            <a:off x="6829516" y="2144655"/>
            <a:ext cx="6143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Improved Graph Autoencoder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IGAE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）：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A07AD45-3749-4B3F-9145-352BCC589CEF}"/>
              </a:ext>
            </a:extLst>
          </p:cNvPr>
          <p:cNvSpPr txBox="1"/>
          <p:nvPr/>
        </p:nvSpPr>
        <p:spPr>
          <a:xfrm>
            <a:off x="8723274" y="2545896"/>
            <a:ext cx="13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decoder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CF809CA2-BCA6-4F97-812F-D810FE32F506}"/>
                  </a:ext>
                </a:extLst>
              </p14:cNvPr>
              <p14:cNvContentPartPr/>
              <p14:nvPr/>
            </p14:nvContentPartPr>
            <p14:xfrm>
              <a:off x="514440" y="1467000"/>
              <a:ext cx="9239400" cy="5276880"/>
            </p14:xfrm>
          </p:contentPart>
        </mc:Choice>
        <mc:Fallback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CF809CA2-BCA6-4F97-812F-D810FE32F5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080" y="1457640"/>
                <a:ext cx="9258120" cy="52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35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989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38994CD-2E14-4237-9481-A4CCC6BF20D0}"/>
              </a:ext>
            </a:extLst>
          </p:cNvPr>
          <p:cNvGrpSpPr/>
          <p:nvPr/>
        </p:nvGrpSpPr>
        <p:grpSpPr>
          <a:xfrm>
            <a:off x="357524" y="1376763"/>
            <a:ext cx="5438469" cy="3689343"/>
            <a:chOff x="296506" y="663890"/>
            <a:chExt cx="5110539" cy="3419479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34906D6F-62ED-4D94-B7BB-B321D4ED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506" y="674370"/>
              <a:ext cx="5092126" cy="3408999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B9A107A-5077-4E2B-A98A-422A0D6FCA56}"/>
                </a:ext>
              </a:extLst>
            </p:cNvPr>
            <p:cNvSpPr/>
            <p:nvPr/>
          </p:nvSpPr>
          <p:spPr>
            <a:xfrm>
              <a:off x="1385461" y="663890"/>
              <a:ext cx="4021584" cy="2308195"/>
            </a:xfrm>
            <a:prstGeom prst="rect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C704E1A-BC72-4DF4-B823-A85E67822004}"/>
              </a:ext>
            </a:extLst>
          </p:cNvPr>
          <p:cNvGrpSpPr/>
          <p:nvPr/>
        </p:nvGrpSpPr>
        <p:grpSpPr>
          <a:xfrm>
            <a:off x="6559549" y="1024991"/>
            <a:ext cx="3610285" cy="2005824"/>
            <a:chOff x="6549099" y="1202622"/>
            <a:chExt cx="3610285" cy="200582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4FA6BDD-2706-470E-BB79-FF074335D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6205" y="1202622"/>
              <a:ext cx="3493179" cy="311349"/>
            </a:xfrm>
            <a:prstGeom prst="rect">
              <a:avLst/>
            </a:prstGeom>
          </p:spPr>
        </p:pic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DD72D89-456A-4911-9906-5A503120D042}"/>
                </a:ext>
              </a:extLst>
            </p:cNvPr>
            <p:cNvGrpSpPr/>
            <p:nvPr/>
          </p:nvGrpSpPr>
          <p:grpSpPr>
            <a:xfrm>
              <a:off x="6549099" y="1554394"/>
              <a:ext cx="3303418" cy="1654052"/>
              <a:chOff x="6549099" y="1554394"/>
              <a:chExt cx="3303418" cy="1654052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8D0615F3-6AF2-4867-80C4-F64453F4FA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49099" y="1554394"/>
                <a:ext cx="2832346" cy="346510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1A43182-A3BD-40EA-896B-6F8FAF01C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9099" y="1866205"/>
                <a:ext cx="3303418" cy="659168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B238B82C-6E8A-4314-BCCD-310EAB737F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49099" y="2836811"/>
                <a:ext cx="3081477" cy="371635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854AA8C6-F0FC-48C1-BE43-3BDE76C7B4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66205" y="2592821"/>
                <a:ext cx="1023184" cy="243990"/>
              </a:xfrm>
              <a:prstGeom prst="rect">
                <a:avLst/>
              </a:prstGeom>
            </p:spPr>
          </p:pic>
        </p:grp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C0B726EF-48FF-4ED9-AEF1-2E572B92F3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8939" y="3529131"/>
            <a:ext cx="3553566" cy="1236023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D5305580-0660-478F-A0D5-F1BE045D0A66}"/>
              </a:ext>
            </a:extLst>
          </p:cNvPr>
          <p:cNvSpPr txBox="1"/>
          <p:nvPr/>
        </p:nvSpPr>
        <p:spPr>
          <a:xfrm>
            <a:off x="6147738" y="624881"/>
            <a:ext cx="61433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Cross-modality Dynamic Fusion Mechanism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286C75F-FF7C-427C-B380-E1153F9C9C31}"/>
              </a:ext>
            </a:extLst>
          </p:cNvPr>
          <p:cNvSpPr txBox="1"/>
          <p:nvPr/>
        </p:nvSpPr>
        <p:spPr>
          <a:xfrm>
            <a:off x="6256191" y="3142198"/>
            <a:ext cx="640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Triplet Self-supervised Strategy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9D12721C-4ECA-421A-A883-C9B973C22F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02438" y="4911499"/>
            <a:ext cx="3867396" cy="51861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7F3675AD-597C-457B-A8A3-CD4E029A16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6144" y="5833009"/>
            <a:ext cx="4004600" cy="627525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DAD426C5-83A7-4211-A12E-A18BAB411FD2}"/>
              </a:ext>
            </a:extLst>
          </p:cNvPr>
          <p:cNvSpPr txBox="1"/>
          <p:nvPr/>
        </p:nvSpPr>
        <p:spPr>
          <a:xfrm>
            <a:off x="6291702" y="5391794"/>
            <a:ext cx="63297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Joint loss and Optimization 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82577DD-5C7B-46D9-85D3-C576193F9939}"/>
              </a:ext>
            </a:extLst>
          </p:cNvPr>
          <p:cNvSpPr/>
          <p:nvPr/>
        </p:nvSpPr>
        <p:spPr>
          <a:xfrm>
            <a:off x="6291702" y="4911499"/>
            <a:ext cx="3349324" cy="5186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墨迹 10">
                <a:extLst>
                  <a:ext uri="{FF2B5EF4-FFF2-40B4-BE49-F238E27FC236}">
                    <a16:creationId xmlns:a16="http://schemas.microsoft.com/office/drawing/2014/main" id="{FCF16CA2-A27E-452A-BDC7-D704BF6411CD}"/>
                  </a:ext>
                </a:extLst>
              </p14:cNvPr>
              <p14:cNvContentPartPr/>
              <p14:nvPr/>
            </p14:nvContentPartPr>
            <p14:xfrm>
              <a:off x="2279520" y="1289160"/>
              <a:ext cx="6979320" cy="4102200"/>
            </p14:xfrm>
          </p:contentPart>
        </mc:Choice>
        <mc:Fallback>
          <p:pic>
            <p:nvPicPr>
              <p:cNvPr id="11" name="墨迹 10">
                <a:extLst>
                  <a:ext uri="{FF2B5EF4-FFF2-40B4-BE49-F238E27FC236}">
                    <a16:creationId xmlns:a16="http://schemas.microsoft.com/office/drawing/2014/main" id="{FCF16CA2-A27E-452A-BDC7-D704BF6411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70160" y="1279800"/>
                <a:ext cx="6998040" cy="41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60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38200" y="578441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CA259C9-EC12-48A3-913A-55C98648E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057" y="1808504"/>
            <a:ext cx="4915363" cy="22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38200" y="578441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D9F6293-1FC2-45BC-ADC3-B37843054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162" y="1461497"/>
            <a:ext cx="10083145" cy="43045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C1795849-A483-4250-8D3B-A64788DA8911}"/>
                  </a:ext>
                </a:extLst>
              </p14:cNvPr>
              <p14:cNvContentPartPr/>
              <p14:nvPr/>
            </p14:nvContentPartPr>
            <p14:xfrm>
              <a:off x="8940960" y="1155600"/>
              <a:ext cx="2013120" cy="18738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C1795849-A483-4250-8D3B-A64788DA89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31600" y="1146240"/>
                <a:ext cx="2031840" cy="18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0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-214238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676322" y="-241473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4259495-16BE-4A78-BE14-A050DB33A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500" y="560361"/>
            <a:ext cx="4773536" cy="57372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948B30B5-ED94-4CA1-B6F0-23B2157C92E4}"/>
                  </a:ext>
                </a:extLst>
              </p14:cNvPr>
              <p14:cNvContentPartPr/>
              <p14:nvPr/>
            </p14:nvContentPartPr>
            <p14:xfrm>
              <a:off x="4940280" y="2381400"/>
              <a:ext cx="3391200" cy="35308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948B30B5-ED94-4CA1-B6F0-23B2157C92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0920" y="2372040"/>
                <a:ext cx="3409920" cy="354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538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-214238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676322" y="-99739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80DE487-D643-49E8-BAB7-D2E937096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22" y="1829018"/>
            <a:ext cx="10839635" cy="24592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D7D238F1-9B4D-4810-9964-5DAC80F010B7}"/>
                  </a:ext>
                </a:extLst>
              </p14:cNvPr>
              <p14:cNvContentPartPr/>
              <p14:nvPr/>
            </p14:nvContentPartPr>
            <p14:xfrm>
              <a:off x="3003480" y="2050920"/>
              <a:ext cx="1308600" cy="14652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D7D238F1-9B4D-4810-9964-5DAC80F010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94120" y="2041560"/>
                <a:ext cx="1327320" cy="1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52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350</Words>
  <Application>Microsoft Office PowerPoint</Application>
  <PresentationFormat>宽屏</PresentationFormat>
  <Paragraphs>78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黑体</vt:lpstr>
      <vt:lpstr>Arial</vt:lpstr>
      <vt:lpstr>Bahnschrift Condensed</vt:lpstr>
      <vt:lpstr>Gill Sans Ultra Bold</vt:lpstr>
      <vt:lpstr>Times New Roman</vt:lpstr>
      <vt:lpstr>Office 主题​​</vt:lpstr>
      <vt:lpstr>Equation</vt:lpstr>
      <vt:lpstr>PowerPoint 演示文稿</vt:lpstr>
      <vt:lpstr>PowerPoint 演示文稿</vt:lpstr>
      <vt:lpstr>Introduction</vt:lpstr>
      <vt:lpstr>Method</vt:lpstr>
      <vt:lpstr>Method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59</cp:revision>
  <dcterms:created xsi:type="dcterms:W3CDTF">2020-10-29T08:01:58Z</dcterms:created>
  <dcterms:modified xsi:type="dcterms:W3CDTF">2021-04-18T07:43:30Z</dcterms:modified>
</cp:coreProperties>
</file>